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slideLayouts/slideLayout1.xml" ContentType="application/vnd.openxmlformats-officedocument.presentationml.slideLayout+xml"/>
  <Override PartName="/ppt/theme/theme14.xml" ContentType="application/vnd.openxmlformats-officedocument.theme+xml"/>
  <Override PartName="/ppt/slideLayouts/slideLayout2.xml" ContentType="application/vnd.openxmlformats-officedocument.presentationml.slideLayout+xml"/>
  <Override PartName="/ppt/theme/theme15.xml" ContentType="application/vnd.openxmlformats-officedocument.theme+xml"/>
  <Override PartName="/ppt/slideLayouts/slideLayout3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slideLayouts/slideLayout4.xml" ContentType="application/vnd.openxmlformats-officedocument.presentationml.slideLayout+xml"/>
  <Override PartName="/ppt/theme/theme19.xml" ContentType="application/vnd.openxmlformats-officedocument.theme+xml"/>
  <Override PartName="/ppt/slideLayouts/slideLayout5.xml" ContentType="application/vnd.openxmlformats-officedocument.presentationml.slideLayout+xml"/>
  <Override PartName="/ppt/theme/theme20.xml" ContentType="application/vnd.openxmlformats-officedocument.theme+xml"/>
  <Override PartName="/ppt/slideLayouts/slideLayout6.xml" ContentType="application/vnd.openxmlformats-officedocument.presentationml.slideLayout+xml"/>
  <Override PartName="/ppt/theme/theme21.xml" ContentType="application/vnd.openxmlformats-officedocument.theme+xml"/>
  <Override PartName="/ppt/slideLayouts/slideLayout7.xml" ContentType="application/vnd.openxmlformats-officedocument.presentationml.slideLayout+xml"/>
  <Override PartName="/ppt/theme/theme2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  <p:sldMasterId id="2147483672" r:id="rId2"/>
    <p:sldMasterId id="2147484075" r:id="rId3"/>
    <p:sldMasterId id="2147483684" r:id="rId4"/>
    <p:sldMasterId id="2147484076" r:id="rId5"/>
    <p:sldMasterId id="2147483708" r:id="rId6"/>
    <p:sldMasterId id="2147484077" r:id="rId7"/>
    <p:sldMasterId id="2147483720" r:id="rId8"/>
    <p:sldMasterId id="2147484078" r:id="rId9"/>
    <p:sldMasterId id="2147483783" r:id="rId10"/>
    <p:sldMasterId id="2147484079" r:id="rId11"/>
    <p:sldMasterId id="2147483795" r:id="rId12"/>
    <p:sldMasterId id="2147484080" r:id="rId13"/>
    <p:sldMasterId id="2147483803" r:id="rId14"/>
    <p:sldMasterId id="2147484081" r:id="rId15"/>
    <p:sldMasterId id="2147483818" r:id="rId16"/>
    <p:sldMasterId id="2147483936" r:id="rId17"/>
    <p:sldMasterId id="2147484083" r:id="rId18"/>
    <p:sldMasterId id="2147484084" r:id="rId19"/>
    <p:sldMasterId id="2147484086" r:id="rId20"/>
    <p:sldMasterId id="2147484063" r:id="rId21"/>
    <p:sldMasterId id="2147484088" r:id="rId22"/>
    <p:sldMasterId id="2147484238" r:id="rId23"/>
  </p:sldMasterIdLst>
  <p:notesMasterIdLst>
    <p:notesMasterId r:id="rId25"/>
  </p:notesMasterIdLst>
  <p:handoutMasterIdLst>
    <p:handoutMasterId r:id="rId26"/>
  </p:handoutMasterIdLst>
  <p:sldIdLst>
    <p:sldId id="282" r:id="rId24"/>
  </p:sldIdLst>
  <p:sldSz cx="6858000" cy="9906000" type="A4"/>
  <p:notesSz cx="9929813" cy="6797675"/>
  <p:defaultTextStyle>
    <a:defPPr>
      <a:defRPr lang="fr-FR"/>
    </a:defPPr>
    <a:lvl1pPr marL="0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893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786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680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572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466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358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251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145" algn="l" defTabSz="839786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eddy DROUIN" initials="FD" lastIdx="3" clrIdx="0">
    <p:extLst/>
  </p:cmAuthor>
  <p:cmAuthor id="2" name="Amélie FOURNIER" initials="AF" lastIdx="28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6D3"/>
    <a:srgbClr val="00CCFF"/>
    <a:srgbClr val="00FFFF"/>
    <a:srgbClr val="60EB13"/>
    <a:srgbClr val="2E7109"/>
    <a:srgbClr val="FF0000"/>
    <a:srgbClr val="C7DCBC"/>
    <a:srgbClr val="FFCC99"/>
    <a:srgbClr val="CB7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6586" autoAdjust="0"/>
  </p:normalViewPr>
  <p:slideViewPr>
    <p:cSldViewPr snapToGrid="0">
      <p:cViewPr>
        <p:scale>
          <a:sx n="125" d="100"/>
          <a:sy n="125" d="100"/>
        </p:scale>
        <p:origin x="1956" y="-26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122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Master" Target="slideMasters/slideMaster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4302919" cy="341065"/>
          </a:xfrm>
          <a:prstGeom prst="rect">
            <a:avLst/>
          </a:prstGeom>
        </p:spPr>
        <p:txBody>
          <a:bodyPr vert="horz" lIns="92159" tIns="46080" rIns="92159" bIns="46080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4602" y="6"/>
            <a:ext cx="4302919" cy="341065"/>
          </a:xfrm>
          <a:prstGeom prst="rect">
            <a:avLst/>
          </a:prstGeom>
        </p:spPr>
        <p:txBody>
          <a:bodyPr vert="horz" lIns="92159" tIns="46080" rIns="92159" bIns="46080" rtlCol="0"/>
          <a:lstStyle>
            <a:lvl1pPr algn="r">
              <a:defRPr sz="1100"/>
            </a:lvl1pPr>
          </a:lstStyle>
          <a:p>
            <a:fld id="{368A42C0-5E98-4AF1-A567-275843E5C2D8}" type="datetimeFigureOut">
              <a:rPr lang="fr-FR" smtClean="0"/>
              <a:t>22/07/2019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8" y="6456612"/>
            <a:ext cx="4302919" cy="341064"/>
          </a:xfrm>
          <a:prstGeom prst="rect">
            <a:avLst/>
          </a:prstGeom>
        </p:spPr>
        <p:txBody>
          <a:bodyPr vert="horz" lIns="92159" tIns="46080" rIns="92159" bIns="46080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4602" y="6456612"/>
            <a:ext cx="4302919" cy="341064"/>
          </a:xfrm>
          <a:prstGeom prst="rect">
            <a:avLst/>
          </a:prstGeom>
        </p:spPr>
        <p:txBody>
          <a:bodyPr vert="horz" lIns="92159" tIns="46080" rIns="92159" bIns="46080" rtlCol="0" anchor="b"/>
          <a:lstStyle>
            <a:lvl1pPr algn="r">
              <a:defRPr sz="1100"/>
            </a:lvl1pPr>
          </a:lstStyle>
          <a:p>
            <a:fld id="{64E0AF43-9A2A-44DE-B7B7-C38C14545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1687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8" y="6"/>
            <a:ext cx="4302919" cy="341065"/>
          </a:xfrm>
          <a:prstGeom prst="rect">
            <a:avLst/>
          </a:prstGeom>
        </p:spPr>
        <p:txBody>
          <a:bodyPr vert="horz" lIns="92159" tIns="46080" rIns="92159" bIns="46080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4602" y="6"/>
            <a:ext cx="4302919" cy="341065"/>
          </a:xfrm>
          <a:prstGeom prst="rect">
            <a:avLst/>
          </a:prstGeom>
        </p:spPr>
        <p:txBody>
          <a:bodyPr vert="horz" lIns="92159" tIns="46080" rIns="92159" bIns="46080" rtlCol="0"/>
          <a:lstStyle>
            <a:lvl1pPr algn="r">
              <a:defRPr sz="1100"/>
            </a:lvl1pPr>
          </a:lstStyle>
          <a:p>
            <a:fld id="{E81C681C-0299-4C18-8ACB-86E9BD620B1A}" type="datetimeFigureOut">
              <a:rPr lang="fr-FR" smtClean="0"/>
              <a:t>22/07/2019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170363" y="849313"/>
            <a:ext cx="15890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9" tIns="46080" rIns="92159" bIns="460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987" y="3271386"/>
            <a:ext cx="7943849" cy="2676585"/>
          </a:xfrm>
          <a:prstGeom prst="rect">
            <a:avLst/>
          </a:prstGeom>
        </p:spPr>
        <p:txBody>
          <a:bodyPr vert="horz" lIns="92159" tIns="46080" rIns="92159" bIns="4608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8" y="6456612"/>
            <a:ext cx="4302919" cy="341064"/>
          </a:xfrm>
          <a:prstGeom prst="rect">
            <a:avLst/>
          </a:prstGeom>
        </p:spPr>
        <p:txBody>
          <a:bodyPr vert="horz" lIns="92159" tIns="46080" rIns="92159" bIns="46080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4602" y="6456612"/>
            <a:ext cx="4302919" cy="341064"/>
          </a:xfrm>
          <a:prstGeom prst="rect">
            <a:avLst/>
          </a:prstGeom>
        </p:spPr>
        <p:txBody>
          <a:bodyPr vert="horz" lIns="92159" tIns="46080" rIns="92159" bIns="46080" rtlCol="0" anchor="b"/>
          <a:lstStyle>
            <a:lvl1pPr algn="r">
              <a:defRPr sz="1100"/>
            </a:lvl1pPr>
          </a:lstStyle>
          <a:p>
            <a:fld id="{16F7FB9C-9B4F-49EF-8B91-04566FCD4D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7952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1pPr>
    <a:lvl2pPr marL="419893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2pPr>
    <a:lvl3pPr marL="839786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3pPr>
    <a:lvl4pPr marL="1259680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4pPr>
    <a:lvl5pPr marL="1679572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5pPr>
    <a:lvl6pPr marL="2099466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6pPr>
    <a:lvl7pPr marL="2519358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7pPr>
    <a:lvl8pPr marL="2939251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8pPr>
    <a:lvl9pPr marL="3359145" algn="l" defTabSz="839786" rtl="0" eaLnBrk="1" latinLnBrk="0" hangingPunct="1">
      <a:defRPr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0931" y="9180884"/>
            <a:ext cx="1543842" cy="52802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71121" y="9180884"/>
            <a:ext cx="2315763" cy="52802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843230" y="9180884"/>
            <a:ext cx="1543842" cy="528027"/>
          </a:xfrm>
          <a:prstGeom prst="rect">
            <a:avLst/>
          </a:prstGeom>
        </p:spPr>
        <p:txBody>
          <a:bodyPr/>
          <a:lstStyle/>
          <a:p>
            <a:fld id="{245728B4-FA70-4705-BA8F-FF405E418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608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8538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731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9576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23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FA89-14CB-44CB-AA67-CE8DC9AE8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7342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134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3063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4023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8622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0931" y="9180884"/>
            <a:ext cx="1543842" cy="52802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71121" y="9180884"/>
            <a:ext cx="2315763" cy="52802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843230" y="9180884"/>
            <a:ext cx="1543842" cy="528027"/>
          </a:xfrm>
          <a:prstGeom prst="rect">
            <a:avLst/>
          </a:prstGeom>
        </p:spPr>
        <p:txBody>
          <a:bodyPr/>
          <a:lstStyle/>
          <a:p>
            <a:fld id="{245728B4-FA70-4705-BA8F-FF405E41814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4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0931" y="9180884"/>
            <a:ext cx="1543842" cy="52802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271121" y="9180884"/>
            <a:ext cx="2315763" cy="528027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843230" y="9180884"/>
            <a:ext cx="1543842" cy="528027"/>
          </a:xfrm>
          <a:prstGeom prst="rect">
            <a:avLst/>
          </a:prstGeom>
        </p:spPr>
        <p:txBody>
          <a:bodyPr/>
          <a:lstStyle/>
          <a:p>
            <a:fld id="{1756FA89-14CB-44CB-AA67-CE8DC9AE80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821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64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379B-EF3D-44C6-B9B0-5C099D39EB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28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A6B-3FAA-4198-86EE-8871E2240202}" type="datetimeFigureOut">
              <a:rPr lang="fr-FR" smtClean="0"/>
              <a:t>22/07/2019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6E5B-06AD-4C4A-885D-212791C3A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D6A6B-3FAA-4198-86EE-8871E2240202}" type="datetimeFigureOut">
              <a:rPr lang="fr-FR" smtClean="0"/>
              <a:t>22/07/2019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6E5B-06AD-4C4A-885D-212791C3A8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83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1189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7/22/2019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8841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2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3.xml"/></Relationships>
</file>

<file path=ppt/slideMasters/_rels/slideMaster17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20.xml.rels><?xml version="1.0" encoding="UTF-8" standalone="yes"?>
<Relationships xmlns="http://schemas.openxmlformats.org/package/2006/relationships"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5.xml"/></Relationships>
</file>

<file path=ppt/slideMasters/_rels/slideMaster21.xml.rels><?xml version="1.0" encoding="UTF-8" standalone="yes"?>
<Relationships xmlns="http://schemas.openxmlformats.org/package/2006/relationships"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6.xml"/></Relationships>
</file>

<file path=ppt/slideMasters/_rels/slideMaster2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7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5"/>
            <a:ext cx="5915025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6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4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" y="1"/>
            <a:ext cx="6858000" cy="360001"/>
          </a:xfrm>
          <a:prstGeom prst="rect">
            <a:avLst/>
          </a:prstGeom>
          <a:gradFill>
            <a:gsLst>
              <a:gs pos="80000">
                <a:schemeClr val="bg1">
                  <a:lumMod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 dirty="0"/>
          </a:p>
        </p:txBody>
      </p:sp>
    </p:spTree>
    <p:extLst>
      <p:ext uri="{BB962C8B-B14F-4D97-AF65-F5344CB8AC3E}">
        <p14:creationId xmlns:p14="http://schemas.microsoft.com/office/powerpoint/2010/main" val="8493702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671506" rtl="0" eaLnBrk="1" latinLnBrk="0" hangingPunct="1">
        <a:lnSpc>
          <a:spcPct val="90000"/>
        </a:lnSpc>
        <a:spcBef>
          <a:spcPct val="0"/>
        </a:spcBef>
        <a:buNone/>
        <a:defRPr sz="323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7877" indent="-167877" algn="l" defTabSz="671506" rtl="0" eaLnBrk="1" latinLnBrk="0" hangingPunct="1">
        <a:lnSpc>
          <a:spcPct val="90000"/>
        </a:lnSpc>
        <a:spcBef>
          <a:spcPts val="734"/>
        </a:spcBef>
        <a:buFont typeface="Arial" panose="020B0604020202020204" pitchFamily="34" charset="0"/>
        <a:buChar char="•"/>
        <a:defRPr sz="2056" kern="1200">
          <a:solidFill>
            <a:schemeClr val="tx1"/>
          </a:solidFill>
          <a:latin typeface="+mn-lt"/>
          <a:ea typeface="+mn-ea"/>
          <a:cs typeface="+mn-cs"/>
        </a:defRPr>
      </a:lvl1pPr>
      <a:lvl2pPr marL="503630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39384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469" kern="1200">
          <a:solidFill>
            <a:schemeClr val="tx1"/>
          </a:solidFill>
          <a:latin typeface="+mn-lt"/>
          <a:ea typeface="+mn-ea"/>
          <a:cs typeface="+mn-cs"/>
        </a:defRPr>
      </a:lvl3pPr>
      <a:lvl4pPr marL="1175137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4pPr>
      <a:lvl5pPr marL="1510890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5pPr>
      <a:lvl6pPr marL="1846643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6pPr>
      <a:lvl7pPr marL="2182395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7pPr>
      <a:lvl8pPr marL="2518149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8pPr>
      <a:lvl9pPr marL="2853903" indent="-167877" algn="l" defTabSz="671506" rtl="0" eaLnBrk="1" latinLnBrk="0" hangingPunct="1">
        <a:lnSpc>
          <a:spcPct val="90000"/>
        </a:lnSpc>
        <a:spcBef>
          <a:spcPts val="367"/>
        </a:spcBef>
        <a:buFont typeface="Arial" panose="020B0604020202020204" pitchFamily="34" charset="0"/>
        <a:buChar char="•"/>
        <a:defRPr sz="13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1pPr>
      <a:lvl2pPr marL="335753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2pPr>
      <a:lvl3pPr marL="671506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3pPr>
      <a:lvl4pPr marL="1007260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4pPr>
      <a:lvl5pPr marL="1343014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5pPr>
      <a:lvl6pPr marL="1678766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6pPr>
      <a:lvl7pPr marL="2014519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7pPr>
      <a:lvl8pPr marL="2350273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8pPr>
      <a:lvl9pPr marL="2686027" algn="l" defTabSz="671506" rtl="0" eaLnBrk="1" latinLnBrk="0" hangingPunct="1">
        <a:defRPr sz="132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0932" y="528028"/>
            <a:ext cx="5916141" cy="191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0932" y="2637189"/>
            <a:ext cx="5916141" cy="62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0931" y="9180884"/>
            <a:ext cx="1543842" cy="528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121" y="9180884"/>
            <a:ext cx="2315763" cy="528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230" y="9180884"/>
            <a:ext cx="1543842" cy="528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978E-D69A-4B4F-908A-E2101AB637D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6499766" y="-3083"/>
            <a:ext cx="360000" cy="990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502703" cy="360001"/>
          </a:xfrm>
          <a:prstGeom prst="rect">
            <a:avLst/>
          </a:prstGeom>
          <a:gradFill>
            <a:gsLst>
              <a:gs pos="80000">
                <a:schemeClr val="accent6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18395744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0932" y="528028"/>
            <a:ext cx="5916141" cy="191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0932" y="2637189"/>
            <a:ext cx="5916141" cy="62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0931" y="9180884"/>
            <a:ext cx="1543842" cy="528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121" y="9180884"/>
            <a:ext cx="2315763" cy="528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230" y="9180884"/>
            <a:ext cx="1543842" cy="5280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E978E-D69A-4B4F-908A-E2101AB637DB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807" y="0"/>
            <a:ext cx="360000" cy="9906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  <p:sp>
        <p:nvSpPr>
          <p:cNvPr id="8" name="Rectangle 7"/>
          <p:cNvSpPr/>
          <p:nvPr userDrawn="1"/>
        </p:nvSpPr>
        <p:spPr>
          <a:xfrm>
            <a:off x="361807" y="0"/>
            <a:ext cx="6506117" cy="360001"/>
          </a:xfrm>
          <a:prstGeom prst="rect">
            <a:avLst/>
          </a:prstGeom>
          <a:gradFill>
            <a:gsLst>
              <a:gs pos="80000">
                <a:schemeClr val="accent6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42862681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40000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42867808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318000" y="0"/>
            <a:ext cx="540000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42241174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540000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181709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318000" y="0"/>
            <a:ext cx="540000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3574768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</p:sldLayoutIdLst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7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</p:sldLayoutIdLst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498001" y="2485"/>
            <a:ext cx="360000" cy="9906000"/>
          </a:xfrm>
          <a:prstGeom prst="rect">
            <a:avLst/>
          </a:prstGeom>
          <a:solidFill>
            <a:srgbClr val="FF00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4784822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60000" cy="990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22425753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12273" rtl="0" eaLnBrk="1" latinLnBrk="0" hangingPunct="1">
        <a:lnSpc>
          <a:spcPct val="90000"/>
        </a:lnSpc>
        <a:spcBef>
          <a:spcPct val="0"/>
        </a:spcBef>
        <a:buNone/>
        <a:defRPr sz="390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3069" indent="-203069" algn="l" defTabSz="81227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sz="2487" kern="1200">
          <a:solidFill>
            <a:schemeClr val="tx1"/>
          </a:solidFill>
          <a:latin typeface="+mn-lt"/>
          <a:ea typeface="+mn-ea"/>
          <a:cs typeface="+mn-cs"/>
        </a:defRPr>
      </a:lvl1pPr>
      <a:lvl2pPr marL="60920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2pPr>
      <a:lvl3pPr marL="101534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147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616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233752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639889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3046025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452161" indent="-203069" algn="l" defTabSz="812273" rtl="0" eaLnBrk="1" latinLnBrk="0" hangingPunct="1">
        <a:lnSpc>
          <a:spcPct val="90000"/>
        </a:lnSpc>
        <a:spcBef>
          <a:spcPts val="445"/>
        </a:spcBef>
        <a:buFont typeface="Arial" panose="020B0604020202020204" pitchFamily="34" charset="0"/>
        <a:buChar char="•"/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1pPr>
      <a:lvl2pPr marL="406136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2pPr>
      <a:lvl3pPr marL="812273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3pPr>
      <a:lvl4pPr marL="1218410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4pPr>
      <a:lvl5pPr marL="1624547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5pPr>
      <a:lvl6pPr marL="203068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6pPr>
      <a:lvl7pPr marL="2436822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7pPr>
      <a:lvl8pPr marL="2842958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8pPr>
      <a:lvl9pPr marL="3249094" algn="l" defTabSz="812273" rtl="0" eaLnBrk="1" latinLnBrk="0" hangingPunct="1">
        <a:defRPr sz="1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318000" y="0"/>
            <a:ext cx="540000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168646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</p:sldLayoutIdLst>
  <p:hf sldNum="0" hdr="0" ftr="0" dt="0"/>
  <p:txStyles>
    <p:titleStyle>
      <a:lvl1pPr algn="l" defTabSz="685776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4" indent="-171444" algn="l" defTabSz="68577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2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0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8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998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886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4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662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1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88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76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4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329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218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106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498001" y="0"/>
            <a:ext cx="360000" cy="990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/>
          </a:p>
        </p:txBody>
      </p:sp>
      <p:sp>
        <p:nvSpPr>
          <p:cNvPr id="8" name="Rectangle 7"/>
          <p:cNvSpPr/>
          <p:nvPr userDrawn="1"/>
        </p:nvSpPr>
        <p:spPr>
          <a:xfrm>
            <a:off x="1" y="-2"/>
            <a:ext cx="6502488" cy="360001"/>
          </a:xfrm>
          <a:prstGeom prst="rect">
            <a:avLst/>
          </a:prstGeom>
          <a:gradFill>
            <a:gsLst>
              <a:gs pos="80000">
                <a:schemeClr val="accent2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13144180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5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9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6498002" y="0"/>
            <a:ext cx="360000" cy="9906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60001" y="2"/>
            <a:ext cx="6498000" cy="292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 dirty="0"/>
          </a:p>
        </p:txBody>
      </p:sp>
    </p:spTree>
    <p:extLst>
      <p:ext uri="{BB962C8B-B14F-4D97-AF65-F5344CB8AC3E}">
        <p14:creationId xmlns:p14="http://schemas.microsoft.com/office/powerpoint/2010/main" val="38071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</p:sldLayoutIdLst>
  <p:hf sldNum="0" hdr="0" ftr="0" dt="0"/>
  <p:txStyles>
    <p:titleStyle>
      <a:lvl1pPr algn="l" defTabSz="685776" rtl="0" eaLnBrk="1" latinLnBrk="0" hangingPunct="1">
        <a:lnSpc>
          <a:spcPct val="90000"/>
        </a:lnSpc>
        <a:spcBef>
          <a:spcPct val="0"/>
        </a:spcBef>
        <a:buNone/>
        <a:defRPr sz="32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4" indent="-171444" algn="l" defTabSz="68577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2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0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8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542998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885886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228774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571662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914551" indent="-171444" algn="l" defTabSz="685776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88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776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665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554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441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329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400218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3106" algn="l" defTabSz="685776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0930" y="528027"/>
            <a:ext cx="5916141" cy="191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0930" y="2637189"/>
            <a:ext cx="5916141" cy="62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0930" y="9180885"/>
            <a:ext cx="1543842" cy="5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6A6B-3FAA-4198-86EE-8871E2240202}" type="datetimeFigureOut">
              <a:rPr lang="fr-FR" smtClean="0"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119" y="9180885"/>
            <a:ext cx="2315763" cy="5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229" y="9180885"/>
            <a:ext cx="1543842" cy="5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6E5B-06AD-4C4A-885D-212791C3A83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6499766" y="0"/>
            <a:ext cx="360000" cy="990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301482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</p:sldLayoutIdLst>
  <p:txStyles>
    <p:titleStyle>
      <a:lvl1pPr algn="l" defTabSz="829535" rtl="0" eaLnBrk="1" latinLnBrk="0" hangingPunct="1">
        <a:lnSpc>
          <a:spcPct val="90000"/>
        </a:lnSpc>
        <a:spcBef>
          <a:spcPct val="0"/>
        </a:spcBef>
        <a:buNone/>
        <a:defRPr sz="39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4" indent="-207384" algn="l" defTabSz="829535" rtl="0" eaLnBrk="1" latinLnBrk="0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1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19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3pPr>
      <a:lvl4pPr marL="1451686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53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21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5989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56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24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67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35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02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70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37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04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373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40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0930" y="528027"/>
            <a:ext cx="5916141" cy="1913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0930" y="2637189"/>
            <a:ext cx="5916141" cy="6284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0930" y="9180885"/>
            <a:ext cx="1543842" cy="5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6A6B-3FAA-4198-86EE-8871E2240202}" type="datetimeFigureOut">
              <a:rPr lang="fr-FR" smtClean="0"/>
              <a:t>22/07/2019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119" y="9180885"/>
            <a:ext cx="2315763" cy="5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229" y="9180885"/>
            <a:ext cx="1543842" cy="528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6E5B-06AD-4C4A-885D-212791C3A83D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1806" y="0"/>
            <a:ext cx="360000" cy="990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9"/>
          </a:p>
        </p:txBody>
      </p:sp>
    </p:spTree>
    <p:extLst>
      <p:ext uri="{BB962C8B-B14F-4D97-AF65-F5344CB8AC3E}">
        <p14:creationId xmlns:p14="http://schemas.microsoft.com/office/powerpoint/2010/main" val="3967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</p:sldLayoutIdLst>
  <p:txStyles>
    <p:titleStyle>
      <a:lvl1pPr algn="l" defTabSz="829535" rtl="0" eaLnBrk="1" latinLnBrk="0" hangingPunct="1">
        <a:lnSpc>
          <a:spcPct val="90000"/>
        </a:lnSpc>
        <a:spcBef>
          <a:spcPct val="0"/>
        </a:spcBef>
        <a:buNone/>
        <a:defRPr sz="39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384" indent="-207384" algn="l" defTabSz="829535" rtl="0" eaLnBrk="1" latinLnBrk="0" hangingPunct="1">
        <a:lnSpc>
          <a:spcPct val="90000"/>
        </a:lnSpc>
        <a:spcBef>
          <a:spcPts val="907"/>
        </a:spcBef>
        <a:buFont typeface="Arial" panose="020B0604020202020204" pitchFamily="34" charset="0"/>
        <a:buChar char="•"/>
        <a:defRPr sz="2540" kern="1200">
          <a:solidFill>
            <a:schemeClr val="tx1"/>
          </a:solidFill>
          <a:latin typeface="+mn-lt"/>
          <a:ea typeface="+mn-ea"/>
          <a:cs typeface="+mn-cs"/>
        </a:defRPr>
      </a:lvl1pPr>
      <a:lvl2pPr marL="622151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7" kern="1200">
          <a:solidFill>
            <a:schemeClr val="tx1"/>
          </a:solidFill>
          <a:latin typeface="+mn-lt"/>
          <a:ea typeface="+mn-ea"/>
          <a:cs typeface="+mn-cs"/>
        </a:defRPr>
      </a:lvl2pPr>
      <a:lvl3pPr marL="1036919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5" kern="1200">
          <a:solidFill>
            <a:schemeClr val="tx1"/>
          </a:solidFill>
          <a:latin typeface="+mn-lt"/>
          <a:ea typeface="+mn-ea"/>
          <a:cs typeface="+mn-cs"/>
        </a:defRPr>
      </a:lvl3pPr>
      <a:lvl4pPr marL="1451686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866453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281221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695989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3110756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525524" indent="-207384" algn="l" defTabSz="829535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67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35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02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70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37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04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373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40" algn="l" defTabSz="829535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4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40" r:id="rId2"/>
    <p:sldLayoutId id="2147484241" r:id="rId3"/>
    <p:sldLayoutId id="2147484242" r:id="rId4"/>
    <p:sldLayoutId id="2147484243" r:id="rId5"/>
    <p:sldLayoutId id="2147484244" r:id="rId6"/>
    <p:sldLayoutId id="2147484245" r:id="rId7"/>
    <p:sldLayoutId id="2147484246" r:id="rId8"/>
    <p:sldLayoutId id="2147484247" r:id="rId9"/>
    <p:sldLayoutId id="2147484248" r:id="rId10"/>
    <p:sldLayoutId id="214748424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60000" cy="990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/>
          </a:p>
        </p:txBody>
      </p:sp>
      <p:sp>
        <p:nvSpPr>
          <p:cNvPr id="8" name="Rectangle 7"/>
          <p:cNvSpPr/>
          <p:nvPr userDrawn="1"/>
        </p:nvSpPr>
        <p:spPr>
          <a:xfrm>
            <a:off x="360001" y="0"/>
            <a:ext cx="6502488" cy="360001"/>
          </a:xfrm>
          <a:prstGeom prst="rect">
            <a:avLst/>
          </a:prstGeom>
          <a:gradFill>
            <a:gsLst>
              <a:gs pos="80000">
                <a:schemeClr val="accent2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41050815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92" y="527551"/>
            <a:ext cx="5915025" cy="191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92" y="2636444"/>
            <a:ext cx="5915025" cy="628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91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7" y="9181114"/>
            <a:ext cx="2314575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6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BB11-9CB9-4A61-B508-DDA5E2644C4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17098" y="0"/>
            <a:ext cx="360000" cy="9906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  <p:sp>
        <p:nvSpPr>
          <p:cNvPr id="8" name="Rectangle 7"/>
          <p:cNvSpPr/>
          <p:nvPr userDrawn="1"/>
        </p:nvSpPr>
        <p:spPr>
          <a:xfrm>
            <a:off x="343253" y="0"/>
            <a:ext cx="6514748" cy="360001"/>
          </a:xfrm>
          <a:prstGeom prst="rect">
            <a:avLst/>
          </a:prstGeom>
          <a:gradFill>
            <a:gsLst>
              <a:gs pos="80000">
                <a:schemeClr val="accent3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15715460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92" y="527551"/>
            <a:ext cx="5915025" cy="191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92" y="2636444"/>
            <a:ext cx="5915025" cy="628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91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7" y="9181114"/>
            <a:ext cx="2314575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6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BB11-9CB9-4A61-B508-DDA5E2644C4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6498004" y="-1"/>
            <a:ext cx="360000" cy="9906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  <p:sp>
        <p:nvSpPr>
          <p:cNvPr id="8" name="Rectangle 7"/>
          <p:cNvSpPr/>
          <p:nvPr userDrawn="1"/>
        </p:nvSpPr>
        <p:spPr>
          <a:xfrm>
            <a:off x="0" y="-2"/>
            <a:ext cx="6502490" cy="360001"/>
          </a:xfrm>
          <a:prstGeom prst="rect">
            <a:avLst/>
          </a:prstGeom>
          <a:gradFill>
            <a:gsLst>
              <a:gs pos="80000">
                <a:schemeClr val="accent3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32212967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92" y="527551"/>
            <a:ext cx="5915025" cy="191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92" y="2636444"/>
            <a:ext cx="5915025" cy="628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91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7" y="9181114"/>
            <a:ext cx="2314575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6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CC69-871D-4952-BF8D-E0C35FECCD0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6498004" y="0"/>
            <a:ext cx="360000" cy="9906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6501914" cy="360001"/>
          </a:xfrm>
          <a:prstGeom prst="rect">
            <a:avLst/>
          </a:prstGeom>
          <a:gradFill>
            <a:gsLst>
              <a:gs pos="80000">
                <a:schemeClr val="bg2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972704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92" y="527551"/>
            <a:ext cx="5915025" cy="191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92" y="2636444"/>
            <a:ext cx="5915025" cy="628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91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7" y="9181114"/>
            <a:ext cx="2314575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6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CC69-871D-4952-BF8D-E0C35FECCD03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-17098" y="0"/>
            <a:ext cx="360000" cy="99060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  <p:sp>
        <p:nvSpPr>
          <p:cNvPr id="9" name="Rectangle 8"/>
          <p:cNvSpPr/>
          <p:nvPr userDrawn="1"/>
        </p:nvSpPr>
        <p:spPr>
          <a:xfrm>
            <a:off x="342902" y="0"/>
            <a:ext cx="6515099" cy="360001"/>
          </a:xfrm>
          <a:prstGeom prst="rect">
            <a:avLst/>
          </a:prstGeom>
          <a:gradFill>
            <a:gsLst>
              <a:gs pos="80000">
                <a:schemeClr val="bg2">
                  <a:lumMod val="2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167749867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92" y="527551"/>
            <a:ext cx="5915025" cy="191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92" y="2636444"/>
            <a:ext cx="5915025" cy="628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91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7" y="9181114"/>
            <a:ext cx="2314575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6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BD1E-7096-4C91-823A-08EC74A3B0E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6498001" y="0"/>
            <a:ext cx="360000" cy="990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6502493" cy="360001"/>
          </a:xfrm>
          <a:prstGeom prst="rect">
            <a:avLst/>
          </a:prstGeom>
          <a:gradFill>
            <a:gsLst>
              <a:gs pos="80000">
                <a:schemeClr val="accent5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8011589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71492" y="527551"/>
            <a:ext cx="5915025" cy="1914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492" y="2636444"/>
            <a:ext cx="5915025" cy="6285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71491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71717" y="9181114"/>
            <a:ext cx="2314575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843466" y="9181114"/>
            <a:ext cx="1543050" cy="5275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BD1E-7096-4C91-823A-08EC74A3B0E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60000" cy="990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  <p:sp>
        <p:nvSpPr>
          <p:cNvPr id="8" name="Rectangle 7"/>
          <p:cNvSpPr/>
          <p:nvPr userDrawn="1"/>
        </p:nvSpPr>
        <p:spPr>
          <a:xfrm>
            <a:off x="355507" y="0"/>
            <a:ext cx="6502493" cy="360001"/>
          </a:xfrm>
          <a:prstGeom prst="rect">
            <a:avLst/>
          </a:prstGeom>
          <a:gradFill>
            <a:gsLst>
              <a:gs pos="80000">
                <a:schemeClr val="accent5">
                  <a:lumMod val="75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9533" tIns="44767" rIns="89533" bIns="447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762"/>
          </a:p>
        </p:txBody>
      </p:sp>
    </p:spTree>
    <p:extLst>
      <p:ext uri="{BB962C8B-B14F-4D97-AF65-F5344CB8AC3E}">
        <p14:creationId xmlns:p14="http://schemas.microsoft.com/office/powerpoint/2010/main" val="5568096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l" defTabSz="895348" rtl="0" eaLnBrk="1" latinLnBrk="0" hangingPunct="1">
        <a:lnSpc>
          <a:spcPct val="90000"/>
        </a:lnSpc>
        <a:spcBef>
          <a:spcPct val="0"/>
        </a:spcBef>
        <a:buNone/>
        <a:defRPr sz="43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7" indent="-223837" algn="l" defTabSz="895348" rtl="0" eaLnBrk="1" latinLnBrk="0" hangingPunct="1">
        <a:lnSpc>
          <a:spcPct val="90000"/>
        </a:lnSpc>
        <a:spcBef>
          <a:spcPts val="979"/>
        </a:spcBef>
        <a:buFont typeface="Arial" panose="020B0604020202020204" pitchFamily="34" charset="0"/>
        <a:buChar char="•"/>
        <a:defRPr sz="2742" kern="1200">
          <a:solidFill>
            <a:schemeClr val="tx1"/>
          </a:solidFill>
          <a:latin typeface="+mn-lt"/>
          <a:ea typeface="+mn-ea"/>
          <a:cs typeface="+mn-cs"/>
        </a:defRPr>
      </a:lvl1pPr>
      <a:lvl2pPr marL="671509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2350" kern="1200">
          <a:solidFill>
            <a:schemeClr val="tx1"/>
          </a:solidFill>
          <a:latin typeface="+mn-lt"/>
          <a:ea typeface="+mn-ea"/>
          <a:cs typeface="+mn-cs"/>
        </a:defRPr>
      </a:lvl2pPr>
      <a:lvl3pPr marL="1119184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958" kern="1200">
          <a:solidFill>
            <a:schemeClr val="tx1"/>
          </a:solidFill>
          <a:latin typeface="+mn-lt"/>
          <a:ea typeface="+mn-ea"/>
          <a:cs typeface="+mn-cs"/>
        </a:defRPr>
      </a:lvl3pPr>
      <a:lvl4pPr marL="156685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1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462208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909877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357552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805226" indent="-223837" algn="l" defTabSz="895348" rtl="0" eaLnBrk="1" latinLnBrk="0" hangingPunct="1">
        <a:lnSpc>
          <a:spcPct val="90000"/>
        </a:lnSpc>
        <a:spcBef>
          <a:spcPts val="491"/>
        </a:spcBef>
        <a:buFont typeface="Arial" panose="020B0604020202020204" pitchFamily="34" charset="0"/>
        <a:buChar char="•"/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1pPr>
      <a:lvl2pPr marL="447672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2pPr>
      <a:lvl3pPr marL="89534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1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4pPr>
      <a:lvl5pPr marL="1790696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5pPr>
      <a:lvl6pPr marL="223836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6pPr>
      <a:lvl7pPr marL="2686039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7pPr>
      <a:lvl8pPr marL="3133715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8pPr>
      <a:lvl9pPr marL="3581388" algn="l" defTabSz="895348" rtl="0" eaLnBrk="1" latinLnBrk="0" hangingPunct="1">
        <a:defRPr sz="17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370" y="4355709"/>
            <a:ext cx="704985" cy="467448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373930" y="0"/>
            <a:ext cx="6482378" cy="318421"/>
          </a:xfrm>
          <a:prstGeom prst="rect">
            <a:avLst/>
          </a:prstGeom>
          <a:solidFill>
            <a:srgbClr val="0096D3"/>
          </a:solidFill>
        </p:spPr>
        <p:txBody>
          <a:bodyPr wrap="square" rtlCol="0">
            <a:spAutoFit/>
          </a:bodyPr>
          <a:lstStyle/>
          <a:p>
            <a:r>
              <a:rPr lang="fr-FR" sz="1469" b="1" dirty="0"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			</a:t>
            </a:r>
            <a:r>
              <a:rPr lang="fr-FR" sz="1469" b="1" dirty="0" smtClean="0">
                <a:solidFill>
                  <a:schemeClr val="bg1"/>
                </a:solidFill>
                <a:latin typeface="Microsoft New Tai Lue" panose="020B0502040204020203" pitchFamily="34" charset="0"/>
                <a:cs typeface="Microsoft New Tai Lue" panose="020B0502040204020203" pitchFamily="34" charset="0"/>
              </a:rPr>
              <a:t>INSTRUCCIONES DE MANTENIMIENTO</a:t>
            </a:r>
            <a:endParaRPr lang="fr-FR" sz="1469" b="1" dirty="0">
              <a:solidFill>
                <a:schemeClr val="bg1"/>
              </a:solidFill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pic>
        <p:nvPicPr>
          <p:cNvPr id="22" name="Image 21" descr="Z:\DocTechnique\LOGO\NEW LOGO\Atout-Composites_logo-bulle_RVB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012" y="9445365"/>
            <a:ext cx="679880" cy="33663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grpSp>
        <p:nvGrpSpPr>
          <p:cNvPr id="9" name="Groupe 8"/>
          <p:cNvGrpSpPr/>
          <p:nvPr/>
        </p:nvGrpSpPr>
        <p:grpSpPr>
          <a:xfrm>
            <a:off x="341389" y="860333"/>
            <a:ext cx="6050563" cy="6045471"/>
            <a:chOff x="401053" y="6346170"/>
            <a:chExt cx="7158622" cy="6805941"/>
          </a:xfrm>
        </p:grpSpPr>
        <p:sp>
          <p:nvSpPr>
            <p:cNvPr id="7" name="Rectangle 6"/>
            <p:cNvSpPr/>
            <p:nvPr/>
          </p:nvSpPr>
          <p:spPr>
            <a:xfrm>
              <a:off x="401053" y="6346170"/>
              <a:ext cx="7158622" cy="39732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067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	</a:t>
              </a:r>
              <a:r>
                <a:rPr lang="es-ES" sz="1100" b="1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Las superficies planas de los aparatos sanitarios fabricados por Atout </a:t>
              </a:r>
              <a:r>
                <a:rPr lang="es-ES" sz="1100" b="1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	Composites 	conservarán </a:t>
              </a:r>
              <a:r>
                <a:rPr lang="es-ES" sz="1100" b="1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su aspecto brillante a condición de que se sigan las </a:t>
              </a:r>
              <a:r>
                <a:rPr lang="es-ES" sz="1100" b="1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	siguientes instrucciones</a:t>
              </a:r>
              <a:r>
                <a:rPr lang="es-ES" sz="1100" b="1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:</a:t>
              </a:r>
              <a:endParaRPr lang="fr-FR" sz="1100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>
                <a:spcAft>
                  <a:spcPts val="1175"/>
                </a:spcAft>
              </a:pPr>
              <a:endParaRPr lang="fr-FR" sz="1067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55538" indent="-155538">
                <a:spcAft>
                  <a:spcPts val="1175"/>
                </a:spcAft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Usar una esponja de </a:t>
              </a:r>
              <a:r>
                <a:rPr lang="es-ES" sz="1100" u="sng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polietileno</a:t>
              </a: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 o toallitas húmedas (no use el lado verde, azul o rojo de la esponja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).</a:t>
              </a:r>
            </a:p>
            <a:p>
              <a:pPr marL="155538" indent="-155538">
                <a:spcAft>
                  <a:spcPts val="1175"/>
                </a:spcAft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Nunca utilizar productos abrasivos (crema abrasiva). Elegir productos "Clic Spray" que mantienen un acabado de la superficie impecable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.</a:t>
              </a:r>
            </a:p>
            <a:p>
              <a:pPr marL="155538" indent="-155538">
                <a:spcAft>
                  <a:spcPts val="1175"/>
                </a:spcAft>
                <a:buFont typeface="Arial" panose="020B0604020202020204" pitchFamily="34" charset="0"/>
                <a:buChar char="•"/>
              </a:pPr>
              <a:r>
                <a:rPr lang="es-ES" sz="105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En lo que se refiere a la limpieza y desinfección con lejía, es necesario enjuagar bien después de cada operación.</a:t>
              </a:r>
              <a:endParaRPr lang="fr-FR" sz="1050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55538" indent="-155538">
                <a:spcAft>
                  <a:spcPts val="1175"/>
                </a:spcAft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En caso de manipulación inadecuada de un producto muy básico (PH &lt; 10 tipo sosa cáustica o desincrustante WC), enjuagar bien con 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agua.</a:t>
              </a:r>
            </a:p>
            <a:p>
              <a:pPr marL="155538" indent="-155538">
                <a:spcAft>
                  <a:spcPts val="1175"/>
                </a:spcAft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En caso de ensuciamiento por incrustaciones o colorante tipo cafeína/teína, empezar con un desincrustante de vinagre blanco puro antes de cualquier procedimiento de limpieza.</a:t>
              </a:r>
              <a:endParaRPr lang="fr-FR" sz="1100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>
                <a:spcAft>
                  <a:spcPts val="1175"/>
                </a:spcAft>
              </a:pPr>
              <a:endParaRPr lang="fr-FR" sz="1067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01053" y="10408902"/>
              <a:ext cx="7158622" cy="274320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1067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	</a:t>
              </a:r>
              <a:r>
                <a:rPr lang="fr-FR" sz="1067" b="1" u="sng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ATENCIÓN </a:t>
              </a:r>
              <a:r>
                <a:rPr lang="fr-FR" sz="1067" b="1" u="sng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:</a:t>
              </a:r>
            </a:p>
            <a:p>
              <a:pPr>
                <a:spcAft>
                  <a:spcPts val="1175"/>
                </a:spcAft>
              </a:pPr>
              <a:endParaRPr lang="fr-FR" sz="1067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Es necesario utilizar un mantel de mesa antes de colocar un objeto caliente sobre una encimera de Atout Composites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s-ES" sz="1100" dirty="0" smtClean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Utilice siempre una tabla de cortar para cualquier uso de objetos afilados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s-ES" sz="1100" dirty="0" smtClean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En caso de arañazos o quemaduras superficiales de cigarrillo, lijar ligeramente con un 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abrasivo </a:t>
              </a: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1200/2400 y luego cubrir el brillo con una pasta de pulir</a:t>
              </a:r>
              <a:r>
                <a:rPr lang="es-ES" sz="1100" dirty="0" smtClean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00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En caso de astillas o arañazos profundos, podemos proporcionarle la Atout Box </a:t>
              </a:r>
              <a:r>
                <a:rPr lang="es-ES" sz="1100" dirty="0" err="1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Repair</a:t>
              </a:r>
              <a:r>
                <a:rPr lang="es-ES" sz="1100" dirty="0">
                  <a:latin typeface="Microsoft New Tai Lue" panose="020B0502040204020203" pitchFamily="34" charset="0"/>
                  <a:cs typeface="Microsoft New Tai Lue" panose="020B0502040204020203" pitchFamily="34" charset="0"/>
                </a:rPr>
                <a:t> para restaurar el brillo total de su producto. </a:t>
              </a:r>
              <a:endParaRPr lang="es-ES" sz="1100" dirty="0" smtClean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fr-FR" sz="1100" dirty="0">
                <a:latin typeface="Microsoft New Tai Lue" panose="020B0502040204020203" pitchFamily="34" charset="0"/>
                <a:cs typeface="Microsoft New Tai Lue" panose="020B0502040204020203" pitchFamily="34" charset="0"/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0" y="0"/>
            <a:ext cx="373930" cy="9912350"/>
          </a:xfrm>
          <a:prstGeom prst="rect">
            <a:avLst/>
          </a:prstGeom>
          <a:solidFill>
            <a:schemeClr val="tx1">
              <a:lumMod val="85000"/>
              <a:lumOff val="1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51" b="1" dirty="0">
              <a:latin typeface="Microsoft New Tai Lue" panose="020B0502040204020203" pitchFamily="34" charset="0"/>
              <a:cs typeface="Microsoft New Tai Lue" panose="020B0502040204020203" pitchFamily="34" charset="0"/>
            </a:endParaRPr>
          </a:p>
        </p:txBody>
      </p:sp>
      <p:pic>
        <p:nvPicPr>
          <p:cNvPr id="18" name="Image 17">
            <a:extLst>
              <a:ext uri="{FF2B5EF4-FFF2-40B4-BE49-F238E27FC236}">
                <a16:creationId xmlns="" xmlns:a16="http://schemas.microsoft.com/office/drawing/2014/main" id="{5CF59E83-EFD0-4EF7-B2B3-6703F8CBED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566182"/>
            <a:ext cx="1038347" cy="103834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110" y="6933354"/>
            <a:ext cx="3768018" cy="25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603670"/>
      </p:ext>
    </p:extLst>
  </p:cSld>
  <p:clrMapOvr>
    <a:masterClrMapping/>
  </p:clrMapOvr>
</p:sld>
</file>

<file path=ppt/theme/theme1.xml><?xml version="1.0" encoding="utf-8"?>
<a:theme xmlns:a="http://schemas.openxmlformats.org/drawingml/2006/main" name="1_DIVERS A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NICHE AVEC DEBOR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2_NICHE AVEC DEBORD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PAGE GARDE TYPE PROD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2_PAGE GARDE TYPE PROD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onception personnalisé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4_Conception personnalisé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1_Conception personnalisé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GAMME EDIT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_GAMME EDITIO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3_PAGE GARDE TYPE PRODUI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G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2_DIVERS ATC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5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6_Conception personnalisé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ANGL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ANGLE PAN COUP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ANGLE PAN COUP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FA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FA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NICH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2_NICH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10830</TotalTime>
  <Words>0</Words>
  <Application>Microsoft Office PowerPoint</Application>
  <PresentationFormat>Format A4 (210 x 297 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23</vt:i4>
      </vt:variant>
      <vt:variant>
        <vt:lpstr>Titres des diapositives</vt:lpstr>
      </vt:variant>
      <vt:variant>
        <vt:i4>1</vt:i4>
      </vt:variant>
    </vt:vector>
  </HeadingPairs>
  <TitlesOfParts>
    <vt:vector size="28" baseType="lpstr">
      <vt:lpstr>Arial</vt:lpstr>
      <vt:lpstr>Calibri</vt:lpstr>
      <vt:lpstr>Calibri Light</vt:lpstr>
      <vt:lpstr>Microsoft New Tai Lue</vt:lpstr>
      <vt:lpstr>1_DIVERS ATC</vt:lpstr>
      <vt:lpstr>ANGLE</vt:lpstr>
      <vt:lpstr>2_ANGLE</vt:lpstr>
      <vt:lpstr>ANGLE PAN COUPE</vt:lpstr>
      <vt:lpstr>2_ANGLE PAN COUPE</vt:lpstr>
      <vt:lpstr>FACE</vt:lpstr>
      <vt:lpstr>2_FACE</vt:lpstr>
      <vt:lpstr>NICHE</vt:lpstr>
      <vt:lpstr>2_NICHE</vt:lpstr>
      <vt:lpstr>NICHE AVEC DEBORD</vt:lpstr>
      <vt:lpstr>2_NICHE AVEC DEBORD</vt:lpstr>
      <vt:lpstr>PAGE GARDE TYPE PRODUIT</vt:lpstr>
      <vt:lpstr>2_PAGE GARDE TYPE PRODUIT</vt:lpstr>
      <vt:lpstr>Conception personnalisée</vt:lpstr>
      <vt:lpstr>4_Conception personnalisée</vt:lpstr>
      <vt:lpstr>1_Conception personnalisée</vt:lpstr>
      <vt:lpstr>GAMME EDITION</vt:lpstr>
      <vt:lpstr>1_GAMME EDITION</vt:lpstr>
      <vt:lpstr>3_PAGE GARDE TYPE PRODUIT</vt:lpstr>
      <vt:lpstr>2_DIVERS ATC</vt:lpstr>
      <vt:lpstr>3_Conception personnalisée</vt:lpstr>
      <vt:lpstr>5_Conception personnalisée</vt:lpstr>
      <vt:lpstr>6_Conception personnalisée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Amélie FOURNIER</dc:creator>
  <cp:lastModifiedBy>Amélie FOURNIER</cp:lastModifiedBy>
  <cp:revision>1174</cp:revision>
  <cp:lastPrinted>2017-06-22T15:22:27Z</cp:lastPrinted>
  <dcterms:created xsi:type="dcterms:W3CDTF">2016-12-06T09:15:56Z</dcterms:created>
  <dcterms:modified xsi:type="dcterms:W3CDTF">2019-07-22T08:15:06Z</dcterms:modified>
</cp:coreProperties>
</file>